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DDB2-B0C1-4E41-8184-65C3B93276B9}" type="datetimeFigureOut">
              <a:rPr lang="sk-SK" smtClean="0"/>
              <a:t>7.3.2011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106D-0CC4-456E-BB12-79BA651DC22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DDB2-B0C1-4E41-8184-65C3B93276B9}" type="datetimeFigureOut">
              <a:rPr lang="sk-SK" smtClean="0"/>
              <a:t>7.3.2011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106D-0CC4-456E-BB12-79BA651DC22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DDB2-B0C1-4E41-8184-65C3B93276B9}" type="datetimeFigureOut">
              <a:rPr lang="sk-SK" smtClean="0"/>
              <a:t>7.3.2011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106D-0CC4-456E-BB12-79BA651DC22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DDB2-B0C1-4E41-8184-65C3B93276B9}" type="datetimeFigureOut">
              <a:rPr lang="sk-SK" smtClean="0"/>
              <a:t>7.3.2011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106D-0CC4-456E-BB12-79BA651DC22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DDB2-B0C1-4E41-8184-65C3B93276B9}" type="datetimeFigureOut">
              <a:rPr lang="sk-SK" smtClean="0"/>
              <a:t>7.3.2011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106D-0CC4-456E-BB12-79BA651DC22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DDB2-B0C1-4E41-8184-65C3B93276B9}" type="datetimeFigureOut">
              <a:rPr lang="sk-SK" smtClean="0"/>
              <a:t>7.3.2011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106D-0CC4-456E-BB12-79BA651DC22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DDB2-B0C1-4E41-8184-65C3B93276B9}" type="datetimeFigureOut">
              <a:rPr lang="sk-SK" smtClean="0"/>
              <a:t>7.3.2011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106D-0CC4-456E-BB12-79BA651DC22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DDB2-B0C1-4E41-8184-65C3B93276B9}" type="datetimeFigureOut">
              <a:rPr lang="sk-SK" smtClean="0"/>
              <a:t>7.3.2011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106D-0CC4-456E-BB12-79BA651DC22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DDB2-B0C1-4E41-8184-65C3B93276B9}" type="datetimeFigureOut">
              <a:rPr lang="sk-SK" smtClean="0"/>
              <a:t>7.3.2011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106D-0CC4-456E-BB12-79BA651DC22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DDB2-B0C1-4E41-8184-65C3B93276B9}" type="datetimeFigureOut">
              <a:rPr lang="sk-SK" smtClean="0"/>
              <a:t>7.3.2011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106D-0CC4-456E-BB12-79BA651DC22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DDB2-B0C1-4E41-8184-65C3B93276B9}" type="datetimeFigureOut">
              <a:rPr lang="sk-SK" smtClean="0"/>
              <a:t>7.3.2011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106D-0CC4-456E-BB12-79BA651DC22C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CDDB2-B0C1-4E41-8184-65C3B93276B9}" type="datetimeFigureOut">
              <a:rPr lang="sk-SK" smtClean="0"/>
              <a:t>7.3.2011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2106D-0CC4-456E-BB12-79BA651DC22C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2143108" y="2000240"/>
          <a:ext cx="4976826" cy="2141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8413"/>
                <a:gridCol w="2488413"/>
              </a:tblGrid>
              <a:tr h="535425">
                <a:tc>
                  <a:txBody>
                    <a:bodyPr/>
                    <a:lstStyle/>
                    <a:p>
                      <a:r>
                        <a:rPr lang="sk-SK" dirty="0" smtClean="0"/>
                        <a:t>Kategória</a:t>
                      </a:r>
                      <a:endParaRPr lang="sk-SK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Výherca</a:t>
                      </a:r>
                      <a:endParaRPr lang="sk-SK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535425">
                <a:tc>
                  <a:txBody>
                    <a:bodyPr/>
                    <a:lstStyle/>
                    <a:p>
                      <a:r>
                        <a:rPr lang="sk-SK" b="1" dirty="0" smtClean="0"/>
                        <a:t>POÉZIA</a:t>
                      </a:r>
                      <a:endParaRPr lang="sk-SK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Markéta </a:t>
                      </a:r>
                      <a:r>
                        <a:rPr lang="sk-SK" dirty="0" err="1" smtClean="0"/>
                        <a:t>Dostalová</a:t>
                      </a:r>
                      <a:endParaRPr lang="sk-SK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35425">
                <a:tc>
                  <a:txBody>
                    <a:bodyPr/>
                    <a:lstStyle/>
                    <a:p>
                      <a:r>
                        <a:rPr lang="sk-SK" b="1" dirty="0" smtClean="0"/>
                        <a:t>PRÓZA</a:t>
                      </a:r>
                      <a:endParaRPr lang="sk-SK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 err="1" smtClean="0"/>
                        <a:t>Jiří</a:t>
                      </a:r>
                      <a:r>
                        <a:rPr lang="sk-SK" dirty="0" smtClean="0"/>
                        <a:t> </a:t>
                      </a:r>
                      <a:r>
                        <a:rPr lang="sk-SK" dirty="0" err="1" smtClean="0"/>
                        <a:t>Kadlubec</a:t>
                      </a:r>
                      <a:endParaRPr lang="sk-SK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35425">
                <a:tc>
                  <a:txBody>
                    <a:bodyPr/>
                    <a:lstStyle/>
                    <a:p>
                      <a:r>
                        <a:rPr lang="sk-SK" b="1" dirty="0" smtClean="0"/>
                        <a:t>DRÁMA</a:t>
                      </a:r>
                      <a:endParaRPr lang="sk-SK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 err="1" smtClean="0"/>
                        <a:t>Kateřina</a:t>
                      </a:r>
                      <a:r>
                        <a:rPr lang="sk-SK" baseline="0" dirty="0" smtClean="0"/>
                        <a:t> </a:t>
                      </a:r>
                      <a:r>
                        <a:rPr lang="sk-SK" baseline="0" dirty="0" err="1" smtClean="0"/>
                        <a:t>Bařinová</a:t>
                      </a:r>
                      <a:endParaRPr lang="sk-SK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5" name="BlokTextu 4"/>
          <p:cNvSpPr txBox="1"/>
          <p:nvPr/>
        </p:nvSpPr>
        <p:spPr>
          <a:xfrm>
            <a:off x="1142976" y="928670"/>
            <a:ext cx="7220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 smtClean="0">
                <a:solidFill>
                  <a:srgbClr val="FF0000"/>
                </a:solidFill>
              </a:rPr>
              <a:t>Výhercovia 1. ročníka literárnej súťaže</a:t>
            </a:r>
            <a:endParaRPr lang="sk-SK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</Words>
  <Application>Microsoft Office PowerPoint</Application>
  <PresentationFormat>Prezentácia na obrazovke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Snímka 1</vt:lpstr>
    </vt:vector>
  </TitlesOfParts>
  <Company>Cadca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Asus</dc:creator>
  <cp:lastModifiedBy>Asus</cp:lastModifiedBy>
  <cp:revision>1</cp:revision>
  <dcterms:created xsi:type="dcterms:W3CDTF">2011-03-07T19:00:25Z</dcterms:created>
  <dcterms:modified xsi:type="dcterms:W3CDTF">2011-03-07T19:01:53Z</dcterms:modified>
</cp:coreProperties>
</file>