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AEB9-4D6F-4656-B582-0FC051A85FE9}" type="datetimeFigureOut">
              <a:rPr lang="sk-SK" smtClean="0"/>
              <a:t>7.3.2011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E0DE3-1C4B-4D5B-9793-56BEC8E82653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</p:txBody>
      </p:sp>
      <p:graphicFrame>
        <p:nvGraphicFramePr>
          <p:cNvPr id="5" name="Tabuľka 4"/>
          <p:cNvGraphicFramePr>
            <a:graphicFrameLocks noGrp="1"/>
          </p:cNvGraphicFramePr>
          <p:nvPr/>
        </p:nvGraphicFramePr>
        <p:xfrm>
          <a:off x="3143240" y="2000240"/>
          <a:ext cx="2857520" cy="4166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</a:tblGrid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Výhercovia</a:t>
                      </a:r>
                      <a:r>
                        <a:rPr lang="sk-SK" baseline="0" dirty="0" smtClean="0"/>
                        <a:t> kvízu</a:t>
                      </a:r>
                      <a:endParaRPr lang="sk-SK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Andrea Kováčová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Beáta </a:t>
                      </a:r>
                      <a:r>
                        <a:rPr lang="sk-SK" dirty="0" err="1" smtClean="0"/>
                        <a:t>Plavuňová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err="1" smtClean="0"/>
                        <a:t>Kateřina</a:t>
                      </a:r>
                      <a:r>
                        <a:rPr lang="sk-SK" dirty="0" smtClean="0"/>
                        <a:t> </a:t>
                      </a:r>
                      <a:r>
                        <a:rPr lang="sk-SK" dirty="0" err="1" smtClean="0"/>
                        <a:t>Staňková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err="1" smtClean="0"/>
                        <a:t>Petr</a:t>
                      </a:r>
                      <a:r>
                        <a:rPr lang="sk-SK" baseline="0" dirty="0" smtClean="0"/>
                        <a:t> </a:t>
                      </a:r>
                      <a:r>
                        <a:rPr lang="sk-SK" baseline="0" dirty="0" err="1" smtClean="0"/>
                        <a:t>Lukonič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Martina Slabá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err="1" smtClean="0"/>
                        <a:t>Jiří</a:t>
                      </a:r>
                      <a:r>
                        <a:rPr lang="sk-SK" dirty="0" smtClean="0"/>
                        <a:t> Stodola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Veronika </a:t>
                      </a:r>
                      <a:r>
                        <a:rPr lang="sk-SK" dirty="0" err="1" smtClean="0"/>
                        <a:t>Šmídová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err="1" smtClean="0"/>
                        <a:t>Marie</a:t>
                      </a:r>
                      <a:r>
                        <a:rPr lang="sk-SK" baseline="0" dirty="0" smtClean="0"/>
                        <a:t> </a:t>
                      </a:r>
                      <a:r>
                        <a:rPr lang="sk-SK" baseline="0" dirty="0" err="1" smtClean="0"/>
                        <a:t>Stiborová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err="1" smtClean="0"/>
                        <a:t>Robert</a:t>
                      </a:r>
                      <a:r>
                        <a:rPr lang="sk-SK" baseline="0" dirty="0" smtClean="0"/>
                        <a:t> </a:t>
                      </a:r>
                      <a:r>
                        <a:rPr lang="sk-SK" baseline="0" dirty="0" err="1" smtClean="0"/>
                        <a:t>Jindra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8748">
                <a:tc>
                  <a:txBody>
                    <a:bodyPr/>
                    <a:lstStyle/>
                    <a:p>
                      <a:pPr algn="ctr"/>
                      <a:r>
                        <a:rPr lang="sk-SK" dirty="0" smtClean="0"/>
                        <a:t>Igor</a:t>
                      </a:r>
                      <a:r>
                        <a:rPr lang="sk-SK" baseline="0" dirty="0" smtClean="0"/>
                        <a:t> </a:t>
                      </a:r>
                      <a:r>
                        <a:rPr lang="sk-SK" baseline="0" dirty="0" err="1" smtClean="0"/>
                        <a:t>Vejsada</a:t>
                      </a:r>
                      <a:endParaRPr lang="sk-SK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6" name="BlokTextu 5"/>
          <p:cNvSpPr txBox="1"/>
          <p:nvPr/>
        </p:nvSpPr>
        <p:spPr>
          <a:xfrm>
            <a:off x="1643042" y="1071546"/>
            <a:ext cx="5572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400" b="1" dirty="0" smtClean="0">
                <a:solidFill>
                  <a:srgbClr val="FF0000"/>
                </a:solidFill>
              </a:rPr>
              <a:t>Výhercovia kvízu</a:t>
            </a:r>
            <a:endParaRPr lang="sk-SK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Prezentácia na obrazovke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2" baseType="lpstr">
      <vt:lpstr>Motív Office</vt:lpstr>
      <vt:lpstr>Snímka 1</vt:lpstr>
    </vt:vector>
  </TitlesOfParts>
  <Company>Cadca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Asus</dc:creator>
  <cp:lastModifiedBy>Asus</cp:lastModifiedBy>
  <cp:revision>1</cp:revision>
  <dcterms:created xsi:type="dcterms:W3CDTF">2011-03-07T19:07:13Z</dcterms:created>
  <dcterms:modified xsi:type="dcterms:W3CDTF">2011-03-07T19:09:00Z</dcterms:modified>
</cp:coreProperties>
</file>