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CEE5E-F744-418C-9B32-838578C98367}" type="datetimeFigureOut">
              <a:rPr lang="sk-SK" smtClean="0"/>
              <a:pPr/>
              <a:t>8.3.2011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5EB4C-C322-41B5-88BC-9F2ACE88032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857231"/>
          </a:xfrm>
        </p:spPr>
        <p:txBody>
          <a:bodyPr/>
          <a:lstStyle/>
          <a:p>
            <a:endParaRPr lang="sk-SK" b="1" i="1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5720" y="1857364"/>
            <a:ext cx="8358246" cy="4714908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22" name="Obdĺžnik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3200" b="1" dirty="0" smtClean="0">
              <a:solidFill>
                <a:schemeClr val="tx1"/>
              </a:solidFill>
            </a:endParaRPr>
          </a:p>
          <a:p>
            <a:pPr algn="ctr"/>
            <a:endParaRPr lang="sk-SK" dirty="0" smtClean="0"/>
          </a:p>
          <a:p>
            <a:pPr algn="ctr"/>
            <a:endParaRPr lang="sk-SK" dirty="0" smtClean="0"/>
          </a:p>
          <a:p>
            <a:pPr algn="ctr"/>
            <a:endParaRPr lang="sk-SK" dirty="0" smtClean="0"/>
          </a:p>
          <a:p>
            <a:pPr algn="ctr"/>
            <a:endParaRPr lang="sk-SK" dirty="0" smtClean="0"/>
          </a:p>
          <a:p>
            <a:pPr algn="ctr"/>
            <a:endParaRPr lang="sk-SK" dirty="0" smtClean="0"/>
          </a:p>
          <a:p>
            <a:pPr algn="ctr"/>
            <a:endParaRPr lang="sk-SK" dirty="0" smtClean="0"/>
          </a:p>
          <a:p>
            <a:pPr algn="ctr"/>
            <a:endParaRPr lang="sk-SK" dirty="0" smtClean="0"/>
          </a:p>
          <a:p>
            <a:pPr algn="ctr"/>
            <a:endParaRPr lang="sk-SK" dirty="0"/>
          </a:p>
        </p:txBody>
      </p:sp>
      <p:sp>
        <p:nvSpPr>
          <p:cNvPr id="23" name="BlokTextu 22"/>
          <p:cNvSpPr txBox="1"/>
          <p:nvPr/>
        </p:nvSpPr>
        <p:spPr>
          <a:xfrm>
            <a:off x="928662" y="3786190"/>
            <a:ext cx="72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dirty="0" smtClean="0"/>
              <a:t>    </a:t>
            </a:r>
          </a:p>
        </p:txBody>
      </p:sp>
      <p:sp>
        <p:nvSpPr>
          <p:cNvPr id="25" name="Obdĺžnik 24"/>
          <p:cNvSpPr/>
          <p:nvPr/>
        </p:nvSpPr>
        <p:spPr>
          <a:xfrm>
            <a:off x="357158" y="1428736"/>
            <a:ext cx="1571636" cy="42862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 smtClean="0"/>
              <a:t>Prihláška</a:t>
            </a:r>
            <a:endParaRPr lang="sk-SK" sz="2000" b="1" dirty="0"/>
          </a:p>
        </p:txBody>
      </p:sp>
      <p:sp>
        <p:nvSpPr>
          <p:cNvPr id="26" name="BlokTextu 25"/>
          <p:cNvSpPr txBox="1"/>
          <p:nvPr/>
        </p:nvSpPr>
        <p:spPr>
          <a:xfrm>
            <a:off x="928662" y="785794"/>
            <a:ext cx="7786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Prihláška do 1. ročníka literárnej súťaže Národného divadla </a:t>
            </a:r>
            <a:r>
              <a:rPr lang="sk-SK" b="1" dirty="0" err="1" smtClean="0"/>
              <a:t>Moravskoslezského</a:t>
            </a:r>
            <a:endParaRPr lang="sk-SK" b="1" dirty="0"/>
          </a:p>
        </p:txBody>
      </p:sp>
      <p:sp>
        <p:nvSpPr>
          <p:cNvPr id="27" name="BlokTextu 26"/>
          <p:cNvSpPr txBox="1"/>
          <p:nvPr/>
        </p:nvSpPr>
        <p:spPr>
          <a:xfrm>
            <a:off x="500034" y="228599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Téma:</a:t>
            </a:r>
            <a:endParaRPr lang="sk-SK" dirty="0"/>
          </a:p>
        </p:txBody>
      </p:sp>
      <p:sp>
        <p:nvSpPr>
          <p:cNvPr id="30" name="BlokTextu 29"/>
          <p:cNvSpPr txBox="1"/>
          <p:nvPr/>
        </p:nvSpPr>
        <p:spPr>
          <a:xfrm>
            <a:off x="642910" y="47863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31" name="BlokTextu 30"/>
          <p:cNvSpPr txBox="1"/>
          <p:nvPr/>
        </p:nvSpPr>
        <p:spPr>
          <a:xfrm>
            <a:off x="4000496" y="228599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Kategória:</a:t>
            </a:r>
            <a:endParaRPr lang="sk-SK" dirty="0"/>
          </a:p>
        </p:txBody>
      </p:sp>
      <p:sp>
        <p:nvSpPr>
          <p:cNvPr id="32" name="BlokTextu 31"/>
          <p:cNvSpPr txBox="1"/>
          <p:nvPr/>
        </p:nvSpPr>
        <p:spPr>
          <a:xfrm>
            <a:off x="500034" y="2928934"/>
            <a:ext cx="296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Meno a priezvisko študenta:</a:t>
            </a:r>
            <a:endParaRPr lang="sk-SK" dirty="0"/>
          </a:p>
        </p:txBody>
      </p:sp>
      <p:sp>
        <p:nvSpPr>
          <p:cNvPr id="33" name="BlokTextu 32"/>
          <p:cNvSpPr txBox="1"/>
          <p:nvPr/>
        </p:nvSpPr>
        <p:spPr>
          <a:xfrm>
            <a:off x="500034" y="3357562"/>
            <a:ext cx="2451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Adresa trvalého pobytu:</a:t>
            </a:r>
            <a:endParaRPr lang="sk-SK" dirty="0"/>
          </a:p>
        </p:txBody>
      </p:sp>
      <p:sp>
        <p:nvSpPr>
          <p:cNvPr id="34" name="BlokTextu 33"/>
          <p:cNvSpPr txBox="1"/>
          <p:nvPr/>
        </p:nvSpPr>
        <p:spPr>
          <a:xfrm>
            <a:off x="500034" y="3857628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Škola (názov, adresa, telefón):</a:t>
            </a:r>
            <a:endParaRPr lang="sk-SK" dirty="0"/>
          </a:p>
        </p:txBody>
      </p:sp>
      <p:sp>
        <p:nvSpPr>
          <p:cNvPr id="35" name="BlokTextu 34"/>
          <p:cNvSpPr txBox="1"/>
          <p:nvPr/>
        </p:nvSpPr>
        <p:spPr>
          <a:xfrm>
            <a:off x="500034" y="4429132"/>
            <a:ext cx="2030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Dátum narodenia:</a:t>
            </a:r>
            <a:endParaRPr lang="sk-SK" dirty="0"/>
          </a:p>
        </p:txBody>
      </p:sp>
      <p:sp>
        <p:nvSpPr>
          <p:cNvPr id="36" name="BlokTextu 35"/>
          <p:cNvSpPr txBox="1"/>
          <p:nvPr/>
        </p:nvSpPr>
        <p:spPr>
          <a:xfrm>
            <a:off x="500034" y="5000636"/>
            <a:ext cx="834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Trieda:</a:t>
            </a:r>
            <a:endParaRPr lang="sk-SK" dirty="0"/>
          </a:p>
        </p:txBody>
      </p:sp>
      <p:sp>
        <p:nvSpPr>
          <p:cNvPr id="37" name="BlokTextu 36"/>
          <p:cNvSpPr txBox="1"/>
          <p:nvPr/>
        </p:nvSpPr>
        <p:spPr>
          <a:xfrm>
            <a:off x="500034" y="5429264"/>
            <a:ext cx="3359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Meno zodpovedného pedagóga:</a:t>
            </a:r>
            <a:endParaRPr lang="sk-SK" dirty="0"/>
          </a:p>
        </p:txBody>
      </p:sp>
      <p:sp>
        <p:nvSpPr>
          <p:cNvPr id="38" name="BlokTextu 37"/>
          <p:cNvSpPr txBox="1"/>
          <p:nvPr/>
        </p:nvSpPr>
        <p:spPr>
          <a:xfrm>
            <a:off x="500034" y="5929330"/>
            <a:ext cx="2187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Telefonický kontakt:</a:t>
            </a:r>
            <a:endParaRPr lang="sk-SK" dirty="0"/>
          </a:p>
        </p:txBody>
      </p:sp>
      <p:sp>
        <p:nvSpPr>
          <p:cNvPr id="39" name="Obdĺžnik 38"/>
          <p:cNvSpPr/>
          <p:nvPr/>
        </p:nvSpPr>
        <p:spPr>
          <a:xfrm>
            <a:off x="1357290" y="2285992"/>
            <a:ext cx="235745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0" name="Obdĺžnik 39"/>
          <p:cNvSpPr/>
          <p:nvPr/>
        </p:nvSpPr>
        <p:spPr>
          <a:xfrm>
            <a:off x="5357818" y="2285992"/>
            <a:ext cx="235745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1" name="Obdĺžnik 40"/>
          <p:cNvSpPr/>
          <p:nvPr/>
        </p:nvSpPr>
        <p:spPr>
          <a:xfrm>
            <a:off x="3929058" y="2928934"/>
            <a:ext cx="378621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2" name="Obdĺžnik 41"/>
          <p:cNvSpPr/>
          <p:nvPr/>
        </p:nvSpPr>
        <p:spPr>
          <a:xfrm>
            <a:off x="3929058" y="3429000"/>
            <a:ext cx="378621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3" name="Obdĺžnik 42"/>
          <p:cNvSpPr/>
          <p:nvPr/>
        </p:nvSpPr>
        <p:spPr>
          <a:xfrm>
            <a:off x="3929058" y="3929066"/>
            <a:ext cx="378621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4" name="Obdĺžnik 43"/>
          <p:cNvSpPr/>
          <p:nvPr/>
        </p:nvSpPr>
        <p:spPr>
          <a:xfrm>
            <a:off x="3929058" y="4500570"/>
            <a:ext cx="378621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5" name="Obdĺžnik 44"/>
          <p:cNvSpPr/>
          <p:nvPr/>
        </p:nvSpPr>
        <p:spPr>
          <a:xfrm>
            <a:off x="3929058" y="5000636"/>
            <a:ext cx="378621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6" name="Obdĺžnik 45"/>
          <p:cNvSpPr/>
          <p:nvPr/>
        </p:nvSpPr>
        <p:spPr>
          <a:xfrm>
            <a:off x="3929058" y="5500702"/>
            <a:ext cx="378621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7" name="Obdĺžnik 46"/>
          <p:cNvSpPr/>
          <p:nvPr/>
        </p:nvSpPr>
        <p:spPr>
          <a:xfrm>
            <a:off x="3929058" y="6000768"/>
            <a:ext cx="378621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45</Words>
  <Application>Microsoft Office PowerPoint</Application>
  <PresentationFormat>Prezentácia na obrazovke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Snímka 1</vt:lpstr>
    </vt:vector>
  </TitlesOfParts>
  <Company>Cadca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NOVINKY</dc:title>
  <dc:creator>Asus</dc:creator>
  <cp:lastModifiedBy>Asus</cp:lastModifiedBy>
  <cp:revision>2</cp:revision>
  <dcterms:created xsi:type="dcterms:W3CDTF">2011-03-07T18:55:27Z</dcterms:created>
  <dcterms:modified xsi:type="dcterms:W3CDTF">2011-03-08T15:57:31Z</dcterms:modified>
</cp:coreProperties>
</file>